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4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57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6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554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76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216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568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413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0437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001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02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25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98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7/20/2022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4818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7/20/2022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0871391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23" r:id="rId6"/>
    <p:sldLayoutId id="2147483828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9B9AACA9-BD92-429F-8047-0731DB46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292B89-CBC0-3A2F-CDF8-ADC9C4CC03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2" cy="1065187"/>
          </a:xfrm>
        </p:spPr>
        <p:txBody>
          <a:bodyPr>
            <a:normAutofit/>
          </a:bodyPr>
          <a:lstStyle/>
          <a:p>
            <a:pPr algn="ctr"/>
            <a:r>
              <a:rPr lang="en-US" sz="6000"/>
              <a:t>WholeSale International Foods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70C668-4B0A-0477-C863-0EB307E06F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20603" y="1800908"/>
            <a:ext cx="7350795" cy="816255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Nicolas </a:t>
            </a:r>
            <a:r>
              <a:rPr lang="en-US" b="1" dirty="0" err="1"/>
              <a:t>Lotruglio</a:t>
            </a:r>
            <a:r>
              <a:rPr lang="en-US" b="1" dirty="0"/>
              <a:t>, Riley </a:t>
            </a:r>
            <a:r>
              <a:rPr lang="en-US" b="1" dirty="0" err="1"/>
              <a:t>Wakeman</a:t>
            </a:r>
            <a:r>
              <a:rPr lang="en-US" b="1" dirty="0"/>
              <a:t>, </a:t>
            </a:r>
            <a:r>
              <a:rPr lang="en-US" b="1" dirty="0" err="1"/>
              <a:t>JiaYing</a:t>
            </a:r>
            <a:r>
              <a:rPr lang="en-US" b="1" dirty="0"/>
              <a:t> Duenas, Rose Holmes-Minton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31A6F0A5-473D-BF9C-F733-4F0A7B7B202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59" r="-1" b="-1"/>
          <a:stretch/>
        </p:blipFill>
        <p:spPr>
          <a:xfrm>
            <a:off x="2967522" y="2812884"/>
            <a:ext cx="6246090" cy="350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338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34E21F-07FB-118A-F934-1D9D5EFC8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Project2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9A59B-5394-3525-627A-D0104B6AC6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Spark, working with </a:t>
            </a:r>
            <a:r>
              <a:rPr lang="en-US" dirty="0" err="1"/>
              <a:t>pyspark</a:t>
            </a:r>
            <a:r>
              <a:rPr lang="en-US" dirty="0"/>
              <a:t>. Logical processing and movements of data from various different sources. Applying transformations and actions on </a:t>
            </a:r>
            <a:r>
              <a:rPr lang="en-US" dirty="0" err="1"/>
              <a:t>dataframes</a:t>
            </a:r>
            <a:r>
              <a:rPr lang="en-US" dirty="0"/>
              <a:t>, Spark Submit and spark SQL, Filtering methods </a:t>
            </a:r>
            <a:r>
              <a:rPr lang="en-US" dirty="0" err="1"/>
              <a:t>etc</a:t>
            </a:r>
            <a:endParaRPr lang="en-US" dirty="0"/>
          </a:p>
          <a:p>
            <a:r>
              <a:rPr lang="en-US" dirty="0"/>
              <a:t>Purpose to answer marketing questions</a:t>
            </a:r>
          </a:p>
        </p:txBody>
      </p:sp>
    </p:spTree>
    <p:extLst>
      <p:ext uri="{BB962C8B-B14F-4D97-AF65-F5344CB8AC3E}">
        <p14:creationId xmlns:p14="http://schemas.microsoft.com/office/powerpoint/2010/main" val="33310781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25B85-BD00-13A2-7F41-F975531D2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41D901-B5CE-3DFC-A3F6-B4499E77CD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Hadoop</a:t>
            </a:r>
          </a:p>
          <a:p>
            <a:r>
              <a:rPr lang="en-US" dirty="0"/>
              <a:t>spark</a:t>
            </a:r>
          </a:p>
          <a:p>
            <a:r>
              <a:rPr lang="en-US" dirty="0"/>
              <a:t>Zeppelin</a:t>
            </a:r>
          </a:p>
        </p:txBody>
      </p:sp>
    </p:spTree>
    <p:extLst>
      <p:ext uri="{BB962C8B-B14F-4D97-AF65-F5344CB8AC3E}">
        <p14:creationId xmlns:p14="http://schemas.microsoft.com/office/powerpoint/2010/main" val="16365372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0221D-8226-862A-783F-323FCE7AC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of Public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6AB603-E617-0AFC-F380-4B58068DC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northwindSql</a:t>
            </a:r>
            <a:endParaRPr lang="en-US" dirty="0"/>
          </a:p>
          <a:p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2834269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2C509-9713-7174-D178-D96DCB071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5231F-C4B6-8586-A71D-CBF2F81D5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108270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5ACDF-10F4-8C66-8D73-43257542C9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Program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686E4F-F2A3-BBBF-55E8-EED54716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16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1148C-5DA4-C16D-1149-FE9F9D0AF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Marketing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79ACDD-BAF1-13CC-DE52-71E8674CA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top selling category of items?</a:t>
            </a:r>
          </a:p>
          <a:p>
            <a:r>
              <a:rPr lang="en-US" dirty="0"/>
              <a:t>What is the top selling category of items per country?</a:t>
            </a:r>
          </a:p>
          <a:p>
            <a:r>
              <a:rPr lang="en-US" dirty="0"/>
              <a:t>What is </a:t>
            </a:r>
          </a:p>
        </p:txBody>
      </p:sp>
    </p:spTree>
    <p:extLst>
      <p:ext uri="{BB962C8B-B14F-4D97-AF65-F5344CB8AC3E}">
        <p14:creationId xmlns:p14="http://schemas.microsoft.com/office/powerpoint/2010/main" val="1647937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90519-DCF7-9F0B-86A5-A3EE3C595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C93567-79DE-07EE-D7BA-AA5B1DB756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4802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0A04A-2CE6-3417-DE92-C5B06ADA6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DA438-0129-0759-F405-E6B4DDC8C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746479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Glow">
      <a:dk1>
        <a:sysClr val="windowText" lastClr="000000"/>
      </a:dk1>
      <a:lt1>
        <a:sysClr val="window" lastClr="FFFFFF"/>
      </a:lt1>
      <a:dk2>
        <a:srgbClr val="000000"/>
      </a:dk2>
      <a:lt2>
        <a:srgbClr val="F2F2F2"/>
      </a:lt2>
      <a:accent1>
        <a:srgbClr val="00BAC8"/>
      </a:accent1>
      <a:accent2>
        <a:srgbClr val="794DFF"/>
      </a:accent2>
      <a:accent3>
        <a:srgbClr val="00D17D"/>
      </a:accent3>
      <a:accent4>
        <a:srgbClr val="E69500"/>
      </a:accent4>
      <a:accent5>
        <a:srgbClr val="FE5D21"/>
      </a:accent5>
      <a:accent6>
        <a:srgbClr val="404040"/>
      </a:accent6>
      <a:hlink>
        <a:srgbClr val="3E8FF1"/>
      </a:hlink>
      <a:folHlink>
        <a:srgbClr val="939393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</TotalTime>
  <Words>96</Words>
  <Application>Microsoft Office PowerPoint</Application>
  <PresentationFormat>Widescreen</PresentationFormat>
  <Paragraphs>21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Avenir Next LT Pro</vt:lpstr>
      <vt:lpstr>Bell MT</vt:lpstr>
      <vt:lpstr>GlowVTI</vt:lpstr>
      <vt:lpstr>WholeSale International Foods</vt:lpstr>
      <vt:lpstr>Big Data Project2</vt:lpstr>
      <vt:lpstr>Tech Stack</vt:lpstr>
      <vt:lpstr>Source of Public Data</vt:lpstr>
      <vt:lpstr>Generator</vt:lpstr>
      <vt:lpstr>Our Program</vt:lpstr>
      <vt:lpstr>Marketing Questions</vt:lpstr>
      <vt:lpstr>Visuals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WholeSale International Foods</dc:title>
  <dc:creator>Rose Holmes-Minton</dc:creator>
  <cp:lastModifiedBy>Rose Holmes-Minton</cp:lastModifiedBy>
  <cp:revision>1</cp:revision>
  <dcterms:created xsi:type="dcterms:W3CDTF">2022-07-20T13:54:53Z</dcterms:created>
  <dcterms:modified xsi:type="dcterms:W3CDTF">2022-07-20T20:20:17Z</dcterms:modified>
</cp:coreProperties>
</file>